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256" r:id="rId5"/>
    <p:sldId id="261" r:id="rId6"/>
    <p:sldId id="260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09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9629C8-7716-4E75-AB3F-AB7827A19D34}" v="6" dt="2024-10-01T20:28:49.262"/>
    <p1510:client id="{C42DB398-7204-D794-A33B-7DCDC889D0C4}" v="28" dt="2024-10-01T12:48:39.3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408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CBA2BF-10AD-4F95-A66B-931D28B47E7C}" type="datetimeFigureOut">
              <a:rPr lang="cs-CZ" smtClean="0"/>
              <a:t>24.03.2025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4E4B7C-1D63-4A55-BE31-9ED1D5B09E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5733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4E4B7C-1D63-4A55-BE31-9ED1D5B09EEF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0218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B25101-24C1-DE3A-317E-7303E68FAD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58D9F1F-CF69-51A1-5CCB-7F175E4814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90869CE-4FF1-DCBF-8B04-E4A1C64DA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0E04-357E-4CE4-8BA4-02E336CE110C}" type="datetimeFigureOut">
              <a:rPr lang="cs-CZ" smtClean="0"/>
              <a:t>24.03.2025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86D670A-08C8-6F0A-995A-F505995C7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D5BCB29-B5C9-CF26-5366-CD430DC6D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FFB3-259E-43B3-B0BA-73220E840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1463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F3168D-04B3-0F0F-3536-1A51F2621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0D18DAA-9828-91F4-31A1-51AB28041A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94E50C5-830A-1BD5-A57F-BD3364E9B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0E04-357E-4CE4-8BA4-02E336CE110C}" type="datetimeFigureOut">
              <a:rPr lang="cs-CZ" smtClean="0"/>
              <a:t>24.03.2025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D5F68A0-D70B-F784-2F81-10ABEF748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D37D3C4-4563-6DD0-A5FD-26E0B8AF9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FFB3-259E-43B3-B0BA-73220E840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9789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71B4EEA-196B-CAFA-21AA-36248A2D44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D2C06E0-E813-7298-88C7-9E5528D228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AA4CA69-A9F2-2623-D82C-12959EB86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0E04-357E-4CE4-8BA4-02E336CE110C}" type="datetimeFigureOut">
              <a:rPr lang="cs-CZ" smtClean="0"/>
              <a:t>24.03.2025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F3EEF06-F0EE-F4E6-AF5E-13707ACE9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088B627-211E-565D-E5F9-741D958B4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FFB3-259E-43B3-B0BA-73220E840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4517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A8F4A7-AF31-03CE-794C-850328977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76566C-B6A6-D061-FDE3-40B10F66EC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C6F5905-0F02-2CBB-2046-C7C7CE67B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0E04-357E-4CE4-8BA4-02E336CE110C}" type="datetimeFigureOut">
              <a:rPr lang="cs-CZ" smtClean="0"/>
              <a:t>24.03.2025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6EC947D-E230-24E0-B9D3-9847FB80B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F72E78E-705D-71FD-A92B-A8B9E325E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FFB3-259E-43B3-B0BA-73220E840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2953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7C7AC4-03E9-CE73-EDF8-243992427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2C794FD-3463-78BA-0E60-A9C85C63F8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FEDF1AC-F646-8ACE-16F9-FD0966F7B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0E04-357E-4CE4-8BA4-02E336CE110C}" type="datetimeFigureOut">
              <a:rPr lang="cs-CZ" smtClean="0"/>
              <a:t>24.03.2025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399A134-9CDC-5148-DB11-A18722DDF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77C89AB-C832-E4BF-497C-ABAEBF115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FFB3-259E-43B3-B0BA-73220E840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4184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E37BD0-8988-7BCF-459E-E39C352D9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7321D3-9C96-65DD-8FDE-3B32429132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CEA1DFA-5E86-50E4-9CC8-1D90BD0744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BDC1487-0ACF-81DD-D4C3-81B8B207A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0E04-357E-4CE4-8BA4-02E336CE110C}" type="datetimeFigureOut">
              <a:rPr lang="cs-CZ" smtClean="0"/>
              <a:t>24.03.2025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C164284-24A5-2BE2-76BB-6C4281BFD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F4D980B-45F5-5AF7-1E60-0B83D44BE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FFB3-259E-43B3-B0BA-73220E840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8792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7DC1A0-4D93-2A59-2E8E-D7CA019090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6B8E85A-3895-FEB1-DD99-E5A85D463D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1B1A1F0-C969-2C10-3BBD-5A36742D64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8538677-6EC9-4C72-FD1B-A8B0628339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A459E42-19BA-1F28-1D86-95A94E8D2D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B652F64-E1D2-E1AC-8DD9-4F3CED79A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0E04-357E-4CE4-8BA4-02E336CE110C}" type="datetimeFigureOut">
              <a:rPr lang="cs-CZ" smtClean="0"/>
              <a:t>24.03.2025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0171766-4FC1-A61F-55C1-A16D64761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E453E2D-6B0B-97AE-6042-C5AFFDC45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FFB3-259E-43B3-B0BA-73220E840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6998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B30D49-A5F3-0B2C-A58A-B51F0C320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005AE6D-5012-F9AD-BE25-86055FD46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0E04-357E-4CE4-8BA4-02E336CE110C}" type="datetimeFigureOut">
              <a:rPr lang="cs-CZ" smtClean="0"/>
              <a:t>24.03.2025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B30EC14-C754-8E4A-9580-1B54A1F4C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C85C150-0FE5-CF8D-D8D7-CC2B704EA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FFB3-259E-43B3-B0BA-73220E840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1402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75DE65E-1088-DE93-5D32-058A6A685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0E04-357E-4CE4-8BA4-02E336CE110C}" type="datetimeFigureOut">
              <a:rPr lang="cs-CZ" smtClean="0"/>
              <a:t>24.03.2025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028497F-DF14-D86D-8F06-168CCF38F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71B8380-9751-F40D-DDE2-B6564A7D2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FFB3-259E-43B3-B0BA-73220E840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5858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68D29E-6E44-7CE7-FE22-04006C1B2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839B38-988E-6B8D-3F8B-12FF25A678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D65876E-B7BA-CCC1-42E4-808B8DB0B0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A457AF5-51DA-E9A6-D429-A11DE5E6F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0E04-357E-4CE4-8BA4-02E336CE110C}" type="datetimeFigureOut">
              <a:rPr lang="cs-CZ" smtClean="0"/>
              <a:t>24.03.2025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D339220-665F-0454-ACD9-E6AFA06D0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6C8D33C-BFCD-62D4-BB60-117279828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FFB3-259E-43B3-B0BA-73220E840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3806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F89CBC-5B51-3923-F8C2-ED2153A871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F457478-0CC1-4F19-735D-2DB07833AD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D228E33-2215-69F8-89FE-387EED7107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9D71232-2523-B0FC-4CC3-0711037CB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0E04-357E-4CE4-8BA4-02E336CE110C}" type="datetimeFigureOut">
              <a:rPr lang="cs-CZ" smtClean="0"/>
              <a:t>24.03.2025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973E424-DDBB-D409-490D-F3CBA278E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1761CAB-5AF8-5BB3-7816-36840BA44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FFB3-259E-43B3-B0BA-73220E840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1802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AF285F5-228D-7CA3-8A6C-98DD5791A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B6C5B96-26F3-6AB6-F081-16D264930D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38E5950-1E7E-375B-D129-7FBC329030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DDC0E04-357E-4CE4-8BA4-02E336CE110C}" type="datetimeFigureOut">
              <a:rPr lang="cs-CZ" smtClean="0"/>
              <a:t>24.03.2025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F0A1DDF-4094-3DFF-C127-A99B639351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9E4AD14-47B1-5C00-151B-6517D60B96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C44FFB3-259E-43B3-B0BA-73220E840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7395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0">
              <a:srgbClr val="07096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AB7EF3-5E4E-2C94-3FAD-5AC1E0CC42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8000">
                <a:solidFill>
                  <a:schemeClr val="bg1"/>
                </a:solidFill>
                <a:latin typeface="Bahnschrift SemiBold" panose="020B0502040204020203" pitchFamily="34" charset="0"/>
              </a:rPr>
              <a:t>Studentská rada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8E8ADA1-57F0-E802-3322-AE12CED49D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98459" y="5612374"/>
            <a:ext cx="9144000" cy="1655762"/>
          </a:xfrm>
        </p:spPr>
        <p:txBody>
          <a:bodyPr/>
          <a:lstStyle/>
          <a:p>
            <a:r>
              <a:rPr lang="cs-CZ" dirty="0">
                <a:solidFill>
                  <a:schemeClr val="bg1"/>
                </a:solidFill>
                <a:latin typeface="Bahnschrift SemiBold" panose="020B0502040204020203" pitchFamily="34" charset="0"/>
              </a:rPr>
              <a:t>25. 3. 2025</a:t>
            </a:r>
          </a:p>
        </p:txBody>
      </p:sp>
    </p:spTree>
    <p:extLst>
      <p:ext uri="{BB962C8B-B14F-4D97-AF65-F5344CB8AC3E}">
        <p14:creationId xmlns:p14="http://schemas.microsoft.com/office/powerpoint/2010/main" val="2124530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0">
              <a:srgbClr val="07096B"/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866CE80-C333-2167-D380-88489421A5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302945-DF22-C8D7-63A3-C7BCA1F5AC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24649"/>
            <a:ext cx="9144000" cy="2387600"/>
          </a:xfrm>
        </p:spPr>
        <p:txBody>
          <a:bodyPr>
            <a:normAutofit/>
          </a:bodyPr>
          <a:lstStyle/>
          <a:p>
            <a:r>
              <a:rPr lang="cs-CZ" sz="8000" dirty="0">
                <a:solidFill>
                  <a:schemeClr val="bg1"/>
                </a:solidFill>
                <a:latin typeface="Bahnschrift SemiBold" panose="020B0502040204020203" pitchFamily="34" charset="0"/>
              </a:rPr>
              <a:t>Volba místopředsedy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9A173B2C-AB9F-B382-CDA2-4AF4DF72CC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339305" y="6972091"/>
            <a:ext cx="9144000" cy="1655762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9100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0">
              <a:srgbClr val="07096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AB7EF3-5E4E-2C94-3FAD-5AC1E0CC42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0129" y="587451"/>
            <a:ext cx="4074459" cy="1172486"/>
          </a:xfrm>
        </p:spPr>
        <p:txBody>
          <a:bodyPr>
            <a:normAutofit fontScale="90000"/>
          </a:bodyPr>
          <a:lstStyle/>
          <a:p>
            <a:r>
              <a:rPr lang="cs-CZ" sz="8000" dirty="0">
                <a:solidFill>
                  <a:schemeClr val="bg1"/>
                </a:solidFill>
                <a:latin typeface="Bahnschrift SemiBold" panose="020B0502040204020203" pitchFamily="34" charset="0"/>
              </a:rPr>
              <a:t>Program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76FFCD4D-A813-8FEC-6041-B4E84C7209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0437" y="1932771"/>
            <a:ext cx="10466717" cy="492522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/>
                </a:solidFill>
                <a:latin typeface="Bahnschrift SemiBold" panose="020B0502040204020203" pitchFamily="34" charset="0"/>
              </a:rPr>
              <a:t>aprílové dny/den?</a:t>
            </a: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/>
                </a:solidFill>
                <a:latin typeface="Bahnschrift SemiBold" panose="020B0502040204020203" pitchFamily="34" charset="0"/>
              </a:rPr>
              <a:t>akce - </a:t>
            </a:r>
            <a:r>
              <a:rPr lang="cs-CZ" sz="2800" dirty="0" err="1">
                <a:solidFill>
                  <a:schemeClr val="bg1"/>
                </a:solidFill>
                <a:latin typeface="Bahnschrift SemiBold" panose="020B0502040204020203" pitchFamily="34" charset="0"/>
              </a:rPr>
              <a:t>stories</a:t>
            </a:r>
            <a:endParaRPr lang="cs-CZ" sz="2800" dirty="0">
              <a:solidFill>
                <a:schemeClr val="bg1"/>
              </a:solidFill>
              <a:latin typeface="Bahnschrift SemiBold" panose="020B0502040204020203" pitchFamily="34" charset="0"/>
            </a:endParaRP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/>
                </a:solidFill>
                <a:latin typeface="Bahnschrift SemiBold" panose="020B0502040204020203" pitchFamily="34" charset="0"/>
              </a:rPr>
              <a:t>respirium maturanti</a:t>
            </a: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sz="2800" dirty="0">
              <a:solidFill>
                <a:schemeClr val="bg1"/>
              </a:solidFill>
              <a:latin typeface="Bahnschrift SemiBold" panose="020B0502040204020203" pitchFamily="34" charset="0"/>
            </a:endParaRP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sz="2800" dirty="0">
              <a:solidFill>
                <a:schemeClr val="bg1"/>
              </a:solidFill>
              <a:latin typeface="Bahnschrift SemiBold" panose="020B0502040204020203" pitchFamily="34" charset="0"/>
            </a:endParaRP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sz="2800" dirty="0">
              <a:solidFill>
                <a:schemeClr val="bg1"/>
              </a:solidFill>
              <a:latin typeface="Bahnschrift SemiBold" panose="020B0502040204020203" pitchFamily="34" charset="0"/>
            </a:endParaRP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/>
                </a:solidFill>
                <a:latin typeface="Bahnschrift SemiBold" panose="020B0502040204020203" pitchFamily="34" charset="0"/>
              </a:rPr>
              <a:t>Další nápady na akce?</a:t>
            </a: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sz="2800" dirty="0">
              <a:solidFill>
                <a:schemeClr val="bg1"/>
              </a:solidFill>
              <a:latin typeface="Bahnschrift SemiBold" panose="020B0502040204020203" pitchFamily="34" charset="0"/>
            </a:endParaRP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sz="2800" dirty="0">
              <a:solidFill>
                <a:schemeClr val="bg1"/>
              </a:solidFill>
              <a:latin typeface="Bahnschrift SemiBold" panose="020B0502040204020203" pitchFamily="34" charset="0"/>
            </a:endParaRP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sz="2800" dirty="0">
              <a:solidFill>
                <a:schemeClr val="bg1"/>
              </a:solidFill>
              <a:latin typeface="Bahnschrift SemiBold" panose="020B0502040204020203" pitchFamily="34" charset="0"/>
            </a:endParaRP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sz="3200" dirty="0">
              <a:solidFill>
                <a:schemeClr val="bg1"/>
              </a:solidFill>
              <a:latin typeface="Bahnschrift SemiBold" panose="020B0502040204020203" pitchFamily="34" charset="0"/>
            </a:endParaRPr>
          </a:p>
          <a:p>
            <a:pPr algn="l"/>
            <a:endParaRPr lang="cs-CZ" dirty="0">
              <a:solidFill>
                <a:schemeClr val="bg1"/>
              </a:solidFill>
              <a:latin typeface="Bahnschrift SemiBold" panose="020B0502040204020203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dirty="0">
              <a:solidFill>
                <a:schemeClr val="bg1"/>
              </a:solidFill>
              <a:latin typeface="Bahnschrift SemiBol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009438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07F45D17696CD478A3DE69F3D6F5609" ma:contentTypeVersion="8" ma:contentTypeDescription="Vytvoří nový dokument" ma:contentTypeScope="" ma:versionID="a03508b18a5fec1c1a4a7fe9c08f12ee">
  <xsd:schema xmlns:xsd="http://www.w3.org/2001/XMLSchema" xmlns:xs="http://www.w3.org/2001/XMLSchema" xmlns:p="http://schemas.microsoft.com/office/2006/metadata/properties" xmlns:ns3="9f0e8905-dec0-4988-b117-6418c75dcc1d" xmlns:ns4="99d4d2b1-7ee8-4dcd-82bd-3161b9501e30" targetNamespace="http://schemas.microsoft.com/office/2006/metadata/properties" ma:root="true" ma:fieldsID="bd51137afc2ae2f7995d7f2554eddfb1" ns3:_="" ns4:_="">
    <xsd:import namespace="9f0e8905-dec0-4988-b117-6418c75dcc1d"/>
    <xsd:import namespace="99d4d2b1-7ee8-4dcd-82bd-3161b9501e3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_activity" minOccurs="0"/>
                <xsd:element ref="ns3:MediaServiceSearchPropertie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0e8905-dec0-4988-b117-6418c75dcc1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_activity" ma:index="11" nillable="true" ma:displayName="_activity" ma:hidden="true" ma:internalName="_activity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d4d2b1-7ee8-4dcd-82bd-3161b9501e30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9f0e8905-dec0-4988-b117-6418c75dcc1d" xsi:nil="true"/>
  </documentManagement>
</p:properties>
</file>

<file path=customXml/itemProps1.xml><?xml version="1.0" encoding="utf-8"?>
<ds:datastoreItem xmlns:ds="http://schemas.openxmlformats.org/officeDocument/2006/customXml" ds:itemID="{7A9FFEE5-BEDC-4877-B87E-42B7EB91D93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E655B8C-0801-4210-B389-F8053DB1CC9C}">
  <ds:schemaRefs>
    <ds:schemaRef ds:uri="99d4d2b1-7ee8-4dcd-82bd-3161b9501e30"/>
    <ds:schemaRef ds:uri="9f0e8905-dec0-4988-b117-6418c75dcc1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0/xmlns/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DC6FA8BC-59F4-42D5-99B7-265ECB3B12B3}">
  <ds:schemaRefs>
    <ds:schemaRef ds:uri="http://purl.org/dc/dcmitype/"/>
    <ds:schemaRef ds:uri="99d4d2b1-7ee8-4dcd-82bd-3161b9501e30"/>
    <ds:schemaRef ds:uri="http://schemas.microsoft.com/office/infopath/2007/PartnerControls"/>
    <ds:schemaRef ds:uri="http://purl.org/dc/elements/1.1/"/>
    <ds:schemaRef ds:uri="http://purl.org/dc/terms/"/>
    <ds:schemaRef ds:uri="http://schemas.microsoft.com/office/2006/documentManagement/types"/>
    <ds:schemaRef ds:uri="http://www.w3.org/XML/1998/namespace"/>
    <ds:schemaRef ds:uri="9f0e8905-dec0-4988-b117-6418c75dcc1d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26</Words>
  <Application>Microsoft Office PowerPoint</Application>
  <PresentationFormat>Širokoúhlá obrazovka</PresentationFormat>
  <Paragraphs>16</Paragraphs>
  <Slides>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Bahnschrift SemiBold</vt:lpstr>
      <vt:lpstr>Motiv Office</vt:lpstr>
      <vt:lpstr>Studentská rada</vt:lpstr>
      <vt:lpstr>Volba místopředsedy</vt:lpstr>
      <vt:lpstr>Program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Studentská rada</dc:title>
  <dc:creator>David Spalensky</dc:creator>
  <cp:lastModifiedBy>David Spalensky</cp:lastModifiedBy>
  <cp:revision>10</cp:revision>
  <dcterms:created xsi:type="dcterms:W3CDTF">2024-09-27T15:58:01Z</dcterms:created>
  <dcterms:modified xsi:type="dcterms:W3CDTF">2025-03-24T20:34:33Z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0x010100607F45D17696CD478A3DE69F3D6F5609</vt:lpwstr>
  </property>
</Properties>
</file>