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61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25. 3. 2025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66CE80-C333-2167-D380-88489421A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02945-DF22-C8D7-63A3-C7BCA1F5A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4649"/>
            <a:ext cx="9144000" cy="2387600"/>
          </a:xfrm>
        </p:spPr>
        <p:txBody>
          <a:bodyPr>
            <a:normAutofit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Volba místopředsedy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A173B2C-AB9F-B382-CDA2-4AF4DF72C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39305" y="6972091"/>
            <a:ext cx="9144000" cy="165576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10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37" y="1932771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aprílové dny/den?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akce - </a:t>
            </a:r>
            <a:r>
              <a:rPr lang="cs-CZ" sz="28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stories</a:t>
            </a: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respirium maturanti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Další nápady na akce?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Props1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26</Words>
  <Application>Microsoft Office PowerPoint</Application>
  <PresentationFormat>Širokoúhlá obrazovka</PresentationFormat>
  <Paragraphs>16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Bahnschrift SemiBold</vt:lpstr>
      <vt:lpstr>Motiv Office</vt:lpstr>
      <vt:lpstr>Studentská rada</vt:lpstr>
      <vt:lpstr>Volba místopředsedy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10</cp:revision>
  <dcterms:created xsi:type="dcterms:W3CDTF">2024-09-27T15:58:01Z</dcterms:created>
  <dcterms:modified xsi:type="dcterms:W3CDTF">2025-03-24T20:34:33Z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